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40735B-F596-4F33-B68F-7938E7DD54D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77F788-5BDC-4D93-A907-143246ACC8A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9FF91C-E228-4708-9039-CDF3DA1A3A6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0C19CA-949B-4F86-82C1-4BDA7F43DBB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6FE1F1-9F71-4D2D-A6B4-E9D23AC632A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037FBF-F466-4C2B-A375-1400F5D5D13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A18D54-11D0-4C2E-B3D9-D4945A19DCA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7EEA55-5138-4E11-857B-E4DC9384C2D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B2DFF0-4D3F-47FD-B339-8457AFED810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FE94A0-8E93-4C16-B277-02071A3ECB4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FE0E58-7EAA-4F58-ADFE-D50B7166B95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D28454-7233-4074-AA2A-DC9059EF4F0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58E51D8-3649-4D65-A965-DF97B814950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67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68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sp>
        <p:nvSpPr>
          <p:cNvPr id="70" name=""/>
          <p:cNvSpPr/>
          <p:nvPr/>
        </p:nvSpPr>
        <p:spPr>
          <a:xfrm>
            <a:off x="466200" y="1728360"/>
            <a:ext cx="473580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1410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2024-08-28T09:51:43Z</dcterms:modified>
  <cp:revision>29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